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DM Sans Semi Bold"/>
      <p:regular r:id="rId20"/>
    </p:embeddedFont>
    <p:embeddedFont>
      <p:font typeface="DM Sans Semi Bold"/>
      <p:regular r:id="rId21"/>
    </p:embeddedFont>
    <p:embeddedFont>
      <p:font typeface="DM Sans Semi Bold"/>
      <p:regular r:id="rId22"/>
    </p:embeddedFont>
    <p:embeddedFont>
      <p:font typeface="DM Sans Semi Bold"/>
      <p:regular r:id="rId23"/>
    </p:embeddedFont>
    <p:embeddedFont>
      <p:font typeface="Inter Medium"/>
      <p:regular r:id="rId24"/>
    </p:embeddedFont>
    <p:embeddedFont>
      <p:font typeface="Inter Medium"/>
      <p:regular r:id="rId25"/>
    </p:embeddedFont>
    <p:embeddedFont>
      <p:font typeface="Inter Medium"/>
      <p:regular r:id="rId26"/>
    </p:embeddedFont>
    <p:embeddedFont>
      <p:font typeface="Inter Medium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image" Target="../media/image-11-3.png"/><Relationship Id="rId4" Type="http://schemas.openxmlformats.org/officeDocument/2006/relationships/image" Target="../media/image-11-4.svg"/><Relationship Id="rId5" Type="http://schemas.openxmlformats.org/officeDocument/2006/relationships/image" Target="../media/image-11-5.png"/><Relationship Id="rId6" Type="http://schemas.openxmlformats.org/officeDocument/2006/relationships/image" Target="../media/image-11-6.svg"/><Relationship Id="rId7" Type="http://schemas.openxmlformats.org/officeDocument/2006/relationships/image" Target="../media/image-11-7.png"/><Relationship Id="rId8" Type="http://schemas.openxmlformats.org/officeDocument/2006/relationships/image" Target="../media/image-11-8.svg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3" Type="http://schemas.openxmlformats.org/officeDocument/2006/relationships/image" Target="../media/image-12-3.png"/><Relationship Id="rId4" Type="http://schemas.openxmlformats.org/officeDocument/2006/relationships/image" Target="../media/image-12-4.svg"/><Relationship Id="rId5" Type="http://schemas.openxmlformats.org/officeDocument/2006/relationships/image" Target="../media/image-12-5.png"/><Relationship Id="rId6" Type="http://schemas.openxmlformats.org/officeDocument/2006/relationships/image" Target="../media/image-12-6.svg"/><Relationship Id="rId7" Type="http://schemas.openxmlformats.org/officeDocument/2006/relationships/image" Target="../media/image-12-7.png"/><Relationship Id="rId8" Type="http://schemas.openxmlformats.org/officeDocument/2006/relationships/image" Target="../media/image-12-8.sv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1227653"/>
            <a:ext cx="76833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PENSAMIENTO COMPUTACIONAL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0329" y="2844522"/>
            <a:ext cx="7683341" cy="260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250"/>
              </a:lnSpc>
              <a:buNone/>
            </a:pPr>
            <a:r>
              <a:rPr lang="en-US" sz="8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Gestión de Pedidos Online</a:t>
            </a:r>
            <a:endParaRPr lang="en-US" sz="8200" dirty="0"/>
          </a:p>
        </p:txBody>
      </p:sp>
      <p:sp>
        <p:nvSpPr>
          <p:cNvPr id="5" name="Text 2"/>
          <p:cNvSpPr/>
          <p:nvPr/>
        </p:nvSpPr>
        <p:spPr>
          <a:xfrm>
            <a:off x="730329" y="5765602"/>
            <a:ext cx="76833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Materia: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Pensamiento computacional |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Profesor: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Ariel Leibouski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0329" y="6334125"/>
            <a:ext cx="768334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Integrantes: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Belesia Alexis, Catino Nicole, Gonzalez Tomás, Marinetto Camila, Basaldúa Bernardo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43050"/>
            <a:ext cx="88392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5245"/>
            <a:ext cx="6794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Relaciones Clave del DER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07813"/>
            <a:ext cx="6407944" cy="2086213"/>
          </a:xfrm>
          <a:prstGeom prst="roundRect">
            <a:avLst>
              <a:gd name="adj" fmla="val 7013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47733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16765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2371725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074789"/>
            <a:ext cx="2888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Cliente y Pedido (1:N)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65208"/>
            <a:ext cx="589335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cliente realiza muchos pedidos.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Pedido.cliente_id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07813"/>
            <a:ext cx="6408063" cy="2086213"/>
          </a:xfrm>
          <a:prstGeom prst="roundRect">
            <a:avLst>
              <a:gd name="adj" fmla="val 7013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47733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16765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2371725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074789"/>
            <a:ext cx="5055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y PedidoItem (1:N Obligatorio)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65208"/>
            <a:ext cx="58934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contiene uno o más ítems.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PedidoItem.pedido_id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61002"/>
            <a:ext cx="6407944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3052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208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614" y="502491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27978"/>
            <a:ext cx="4070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y Pago (1:0..1 Opcional)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18396"/>
            <a:ext cx="5893356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puede tener un pago asociado o ninguno.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Pago.pedido_id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61002"/>
            <a:ext cx="6408063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3052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208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5024914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27978"/>
            <a:ext cx="4472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e Historial de Estado (1:N)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1839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tiene múltiples registros de cambio de estado. FK: EstadoPedidoHist.pedido_id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6675"/>
            <a:ext cx="6794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Relaciones Clave del DER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9243"/>
            <a:ext cx="6407944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48876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17908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61614" y="2383155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086219"/>
            <a:ext cx="4093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Producto y PedidoItem (0..1:N)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76638"/>
            <a:ext cx="5893356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producto puede aparecer en varios ítems de pedido.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PedidoItem.producto_id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19243"/>
            <a:ext cx="6408063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48876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17908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96371" y="2383155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086219"/>
            <a:ext cx="4995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y ReservaStock(1:N Opcional)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76638"/>
            <a:ext cx="5893475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puede generar varias reservas de stock.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ReservaStock.pedido_id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49572"/>
            <a:ext cx="6407944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61614" y="501348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16548"/>
            <a:ext cx="40856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Producto y ReservaStock (1:N)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06966"/>
            <a:ext cx="5893356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producto puede estar involucrado en muchas reservas de stock.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ReservaStock.producto_id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49572"/>
            <a:ext cx="6408063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6371" y="5013484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16548"/>
            <a:ext cx="3103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y Picking (1:0..1)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06966"/>
            <a:ext cx="5893475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puede tener una preparación (picking).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Picking.pedido_id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6794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Relaciones Clave del DER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15859"/>
            <a:ext cx="13042821" cy="1700451"/>
          </a:xfrm>
          <a:prstGeom prst="roundRect">
            <a:avLst>
              <a:gd name="adj" fmla="val 8604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985379"/>
            <a:ext cx="13042821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5" name="Shape 3"/>
          <p:cNvSpPr/>
          <p:nvPr/>
        </p:nvSpPr>
        <p:spPr>
          <a:xfrm>
            <a:off x="6974979" y="3675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179052" y="3879771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582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y Envio(1:0..1)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5073253"/>
            <a:ext cx="1252823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puede tener un envío asociado.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Envio.pedido_id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Objetivo del Sistema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225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objetivo general 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abarcar el ciclo completo de un pedido online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desde que el cliente lo carga en la tienda hasta que recibe la confirmación de envío.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466392"/>
            <a:ext cx="7556421" cy="1689616"/>
          </a:xfrm>
          <a:prstGeom prst="roundRect">
            <a:avLst>
              <a:gd name="adj" fmla="val 2014"/>
            </a:avLst>
          </a:prstGeom>
          <a:solidFill>
            <a:srgbClr val="BEF3E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4810482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749879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desarrollo se organiza en módulos independientes, conectados en secuencia, para simular cada parte del proceso.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977"/>
            <a:ext cx="7235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Los 5 Módulos del Proceso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336721"/>
            <a:ext cx="226814" cy="2268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663428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283773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1: Recepción del Pedido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248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Recibir el pedido (JSON) y validar campos mínimos (cliente, productos, dirección, pago con tarjeta).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6962" y="2336721"/>
            <a:ext cx="226814" cy="22681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2663428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9" name="Text 5"/>
          <p:cNvSpPr/>
          <p:nvPr/>
        </p:nvSpPr>
        <p:spPr>
          <a:xfrm>
            <a:off x="5216962" y="283773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2: Verificación de Disponibilidad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68248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Chequear el stock de cada producto (simulado).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40133" y="2336721"/>
            <a:ext cx="226814" cy="226814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2663428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3" name="Text 8"/>
          <p:cNvSpPr/>
          <p:nvPr/>
        </p:nvSpPr>
        <p:spPr>
          <a:xfrm>
            <a:off x="9640133" y="283773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3: Procesamiento de Pago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68248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Simular la autorización del pago con tarjeta.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96364"/>
            <a:ext cx="226814" cy="22681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93790" y="5523071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17" name="Text 11"/>
          <p:cNvSpPr/>
          <p:nvPr/>
        </p:nvSpPr>
        <p:spPr>
          <a:xfrm>
            <a:off x="793790" y="5697379"/>
            <a:ext cx="4563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4: Preparación del Pedido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8779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Organizar el picking list y calcular el tiempo estimado de preparación.</a:t>
            </a:r>
            <a:endParaRPr lang="en-US" sz="175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8548" y="5196364"/>
            <a:ext cx="226814" cy="226814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428548" y="5523071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</p:sp>
      <p:sp>
        <p:nvSpPr>
          <p:cNvPr id="21" name="Text 14"/>
          <p:cNvSpPr/>
          <p:nvPr/>
        </p:nvSpPr>
        <p:spPr>
          <a:xfrm>
            <a:off x="7428548" y="5697379"/>
            <a:ext cx="4145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5: Envío y Seguimiento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18779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Simular la generación de guía de envío y asignar un número de seguimiento.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292"/>
            <a:ext cx="103666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Alcance y Suposiciones del Desarrollo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2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Para simplificar el desarrollo del trabajo, se tomaron las siguientes suposiciones clave: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6075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16075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Medio de Pago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90846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Solo se considera el pago mediante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tarjeta y transferencia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6075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16075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Envío a Domicilio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90846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Únicamente se simula el envío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domicilio particular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1183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Stock Simulado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86609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 hay inventario digitalizado; se simulará un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stock básico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1183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75672"/>
            <a:ext cx="3616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Base de Datos en Memoria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86609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 base de datos 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simulada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en memoria (sin persistencia real).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182" y="392906"/>
            <a:ext cx="399764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Detalle del Módulo 1 y 2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0182" y="1196697"/>
            <a:ext cx="3227189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1: Recepción del Pedido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182" y="1625322"/>
            <a:ext cx="6640711" cy="664071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0182" y="8426768"/>
            <a:ext cx="664071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Función: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Asegurar que la entrada del pedido sea válida.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00182" y="8783955"/>
            <a:ext cx="664071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 valida stock ni pago.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00182" y="9062561"/>
            <a:ext cx="664071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Solo verifica la estructura y campos mínimos.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497128" y="1196697"/>
            <a:ext cx="4129921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2: Verificación de Disponibilidad</a:t>
            </a:r>
            <a:endParaRPr lang="en-US" sz="16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128" y="1625322"/>
            <a:ext cx="6640711" cy="664071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97128" y="8426768"/>
            <a:ext cx="664071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Función:</a:t>
            </a:r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Chequear la existencia de los productos.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7497128" y="8783955"/>
            <a:ext cx="664071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 hay stock: reservarlo temporalmente.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97128" y="9062561"/>
            <a:ext cx="664071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 no hay stock: devolver faltante y marcar pedido como incompleto.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1118354"/>
            <a:ext cx="624994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Detalle del Módulo 3 y 4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99960" y="2232303"/>
            <a:ext cx="30480" cy="4878824"/>
          </a:xfrm>
          <a:prstGeom prst="roundRect">
            <a:avLst>
              <a:gd name="adj" fmla="val 106973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730210" y="2232303"/>
            <a:ext cx="6554510" cy="2222063"/>
          </a:xfrm>
          <a:prstGeom prst="roundRect">
            <a:avLst>
              <a:gd name="adj" fmla="val 1467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1776532" y="2449592"/>
            <a:ext cx="5290899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3: Procesamiento de Pago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947499" y="2987397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Validar que el medio de pago sea "tarjeta".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47499" y="3465552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Generar resultado de pago: "aprobado" o "rechazado".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47499" y="3889296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Actualizar el estado del pedido en consecuencia.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345680" y="4889063"/>
            <a:ext cx="6554510" cy="222206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7562969" y="5106353"/>
            <a:ext cx="5248275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4: Preparación del Pedido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7562969" y="5644158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Generar lista de productos con sus ubicaciones simuladas.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62969" y="6122313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Calcular tiempo estimado (por ítem + empaquetado).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62969" y="6546056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Marcar pedido como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"listo para envío"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46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Detalle del Módulo 5: Envío y Seguimiento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00" y="3513653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350234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Cambiar estado del pedido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"en tránsito"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4659035"/>
            <a:ext cx="340162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30906" y="46477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Generar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tracking ID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y asociar transportista simulado.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800" y="5804416"/>
            <a:ext cx="340162" cy="3401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30906" y="57931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Notificar al cliente con el número de seguimiento.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344" y="629603"/>
            <a:ext cx="7581424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Diagrama Entidad-Relación (DER)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7344" y="1498283"/>
            <a:ext cx="7829312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diagrama DER ilustra cómo las "entidades" (personas, objetos o conceptos) se relacionan entre sí dentro del sistema de gestión de pedidos.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7344" y="2310527"/>
            <a:ext cx="7829312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Cardinalidad entre entidades:</a:t>
            </a:r>
            <a:endParaRPr lang="en-US" sz="1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44" y="2822258"/>
            <a:ext cx="6858000" cy="4777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Estructura del Modelo de Datos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036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diagrama muestra las entidades principales (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Cliente, Pedido, Producto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 y las entidades de soporte (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PedidoItem, Pago, Envío, ReservaStock, EstadoPedidoHist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5302687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 clave es la interconexión de cada etapa del pedido, desde la creación hasta el seguimiento, asegurando la trazabilidad.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047536"/>
            <a:ext cx="30480" cy="1236107"/>
          </a:xfrm>
          <a:prstGeom prst="rect">
            <a:avLst/>
          </a:prstGeom>
          <a:solidFill>
            <a:srgbClr val="1C9770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2025-10-20T18:27:47Z</dcterms:created>
  <dcterms:modified xsi:type="dcterms:W3CDTF">2025-10-20T18:27:47Z</dcterms:modified>
</cp:coreProperties>
</file>